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5" autoAdjust="0"/>
    <p:restoredTop sz="94660"/>
  </p:normalViewPr>
  <p:slideViewPr>
    <p:cSldViewPr snapToGrid="0">
      <p:cViewPr varScale="1">
        <p:scale>
          <a:sx n="66" d="100"/>
          <a:sy n="66" d="100"/>
        </p:scale>
        <p:origin x="560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327DB-D681-443E-92BB-AEDF3B54B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919981-6672-4BAB-B0DC-D9BC1EFC12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58EF2-2768-456A-8F80-F033A135C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38174-7F64-4376-B7A8-E36834C8F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A2108-B799-4BE0-A801-26FBA5263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12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5DF1D-0B3E-40BA-A0A2-DF52CF258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FA1C0E-22FE-4EE4-BD49-EA8D7C127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B1B4-93FA-4422-A84D-5F0560642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F516D-DA19-4D6F-BC51-97C030CEC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CE52D-E72A-44CB-8261-855CF833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90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270221-12F5-4201-9E9B-4249E0741E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C8DDB5-02A8-447D-BF39-72C229F7BD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E6FB7-EE97-4594-8B88-16EA7C316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5E7AF-0CB1-432B-8E4B-C67AD772E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D8164-55CD-47C9-8C65-F930778E0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71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F2AC3-98B8-43A0-8959-EB94411C8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B6393-2523-4376-895E-4AAED2275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24523-8419-4D14-B749-6D9ED9FED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C9A41-6D2B-4306-A9C1-464905F6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32F1F-AAEA-4F00-8F09-18DD0BF0A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49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EB7D9-FF5A-4CFC-868D-7D0B147A1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7C82ED-6F4C-4E46-A159-E96247569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40A9F-66B4-48BB-9894-152E79B9B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6FB8A-BC83-43FF-8365-C45039927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F8E29-5098-41D0-A13E-F54A0911D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437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B4F13-45A4-491E-9D32-075B1DAC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20333-1AA5-43A4-9437-400FE92B97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72C99-0CBD-4E29-AC08-8EED0DFC1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D33820-BDCA-407E-ABBB-8397B9F23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835EE-4E97-4F8D-907B-D077188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4ECB69-EBDE-430C-BAD4-E8757CDE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326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9ACE1-450F-4DE9-84B9-0B7014289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6A993-57B8-42B6-950A-92D11FB6D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9439D-758B-4CAD-AB4A-17468CF1F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7ACCD2-098E-40D2-AF27-D083F20CD6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DE2BD0-7C79-4840-8453-EA2A9EA13D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5EF7F5-CED9-41B4-AA99-BC390269D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824162-8578-4E11-B302-9E1AD4A02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2F149A-37FC-487D-BB84-A91F21AF3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82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4F7A5-566C-4E1C-B0BA-C9B45E2FB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F0CAE4-81B2-4E5D-9897-59DB867B6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B4596A-4884-42AF-845F-194A0FD6D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943AA1-D2B3-4945-8EFB-5C2CF9D70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738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BA0108-7E80-42B9-9B7D-F71847E6A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34217F-B6D7-4887-B93F-B3895303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C30AF-743A-490B-9A1C-EFA940284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2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7FF31-236E-4733-A85E-3E99B2D68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831C7-5CF0-41AE-91A4-2E0C5348F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299C6-A066-47C4-8F82-F8BB3B6186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5C932-D5E6-4CBD-9894-226694038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C881E-FE5A-45DD-8122-E91CAAAF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4708E-8EEE-4057-B2B9-8134D1008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332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6CB0B-4461-44D7-AF6C-159BE422C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3E703-92AD-4A73-8BD2-26ABF849E6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C8C601-E797-4FF9-AB72-EE93A11537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3989F-6D6F-4C62-BE4B-648DBF02F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A4C0E-BAC5-467B-AAFC-AD45B8317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95BD7-AB2B-4E2D-96A0-4301A6D33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87E1E6-B66F-460B-A93A-10F5CFADC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B03FA9-7583-4CD8-A72F-FEE1D8C69E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039C1-77D0-460F-A5B9-00C227E4FB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B1DD9-4021-444D-B6B2-19C4A8FD95F6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35666-9A1F-41AD-9202-879F305BDE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F06F3-8E7A-4D43-8130-7B57833DF1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B2D64-FDE8-4FA5-A168-B577219FFD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B9FC4CF-B662-4CB3-8217-C595C20855C7}"/>
              </a:ext>
            </a:extLst>
          </p:cNvPr>
          <p:cNvSpPr txBox="1"/>
          <p:nvPr/>
        </p:nvSpPr>
        <p:spPr>
          <a:xfrm>
            <a:off x="609598" y="2020671"/>
            <a:ext cx="526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Molina Jairo, </a:t>
            </a:r>
            <a:r>
              <a:rPr lang="en-US" dirty="0"/>
              <a:t>Spain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515B7D-F3ED-47E1-9F16-20B10AC1C5DC}"/>
              </a:ext>
            </a:extLst>
          </p:cNvPr>
          <p:cNvSpPr txBox="1"/>
          <p:nvPr/>
        </p:nvSpPr>
        <p:spPr>
          <a:xfrm>
            <a:off x="8609939" y="4801773"/>
            <a:ext cx="5261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Ozuna</a:t>
            </a:r>
            <a:r>
              <a:rPr lang="en-US" b="1" dirty="0"/>
              <a:t> Eddie, </a:t>
            </a:r>
            <a:r>
              <a:rPr lang="en-US" dirty="0"/>
              <a:t>Dominican Republic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1036BA-1A07-4126-8CD2-216105D8A825}"/>
              </a:ext>
            </a:extLst>
          </p:cNvPr>
          <p:cNvSpPr txBox="1"/>
          <p:nvPr/>
        </p:nvSpPr>
        <p:spPr>
          <a:xfrm>
            <a:off x="8609939" y="2020671"/>
            <a:ext cx="278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Ko </a:t>
            </a:r>
            <a:r>
              <a:rPr lang="en-US" b="1" dirty="0" err="1"/>
              <a:t>Myat</a:t>
            </a:r>
            <a:r>
              <a:rPr lang="en-US" b="1" dirty="0"/>
              <a:t> Thu, </a:t>
            </a:r>
            <a:r>
              <a:rPr lang="en-US" dirty="0"/>
              <a:t>Myanmar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3F07BA-E9F1-4B25-9858-E861A02D6C5F}"/>
              </a:ext>
            </a:extLst>
          </p:cNvPr>
          <p:cNvSpPr txBox="1"/>
          <p:nvPr/>
        </p:nvSpPr>
        <p:spPr>
          <a:xfrm>
            <a:off x="609597" y="5544578"/>
            <a:ext cx="2339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Canali</a:t>
            </a:r>
            <a:r>
              <a:rPr lang="en-US" b="1" dirty="0"/>
              <a:t> Damiano, </a:t>
            </a:r>
            <a:r>
              <a:rPr lang="en-US" dirty="0"/>
              <a:t>Italy</a:t>
            </a:r>
            <a:endParaRPr lang="en-US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40BEEAE-9485-46A6-BF52-BFCA520312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r="15206" b="7148"/>
          <a:stretch/>
        </p:blipFill>
        <p:spPr>
          <a:xfrm rot="5400000">
            <a:off x="2734283" y="1343081"/>
            <a:ext cx="2522493" cy="20938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E76A6FC-5235-42F7-8B1D-E36A8111BD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56" r="16459"/>
          <a:stretch/>
        </p:blipFill>
        <p:spPr>
          <a:xfrm rot="5400000">
            <a:off x="5988198" y="4216552"/>
            <a:ext cx="2567503" cy="20239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65EF535-6EE1-43F9-A7B7-E0F2CDB285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0" r="12580"/>
          <a:stretch/>
        </p:blipFill>
        <p:spPr>
          <a:xfrm rot="5400000">
            <a:off x="2720874" y="4190711"/>
            <a:ext cx="2567503" cy="2075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7380878-B48A-4003-B2D6-4502DA0A890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2" r="17883"/>
          <a:stretch/>
        </p:blipFill>
        <p:spPr>
          <a:xfrm rot="5400000">
            <a:off x="6010704" y="1313523"/>
            <a:ext cx="2522492" cy="21529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14989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18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jairo.molina@stu.bmcc.cuny.edu</dc:creator>
  <cp:lastModifiedBy>jairo.molina@stu.bmcc.cuny.edu</cp:lastModifiedBy>
  <cp:revision>3</cp:revision>
  <dcterms:created xsi:type="dcterms:W3CDTF">2019-04-06T19:16:04Z</dcterms:created>
  <dcterms:modified xsi:type="dcterms:W3CDTF">2019-04-06T19:50:24Z</dcterms:modified>
</cp:coreProperties>
</file>

<file path=docProps/thumbnail.jpeg>
</file>